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38DE-A0A5-4EA1-A62E-A12C40ED9C5C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0D25-E889-4F6C-8436-CCA7F5BC0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vnlie8YQP8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AppData\Local\Microsoft\Windows\Temporary Internet Files\Content.IE5\WUNSIJX9\boot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1440"/>
            <a:ext cx="9396536" cy="9396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33265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Boat Building – </a:t>
            </a:r>
            <a:r>
              <a:rPr lang="en-GB" sz="2800" b="1" u="sng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wc</a:t>
            </a:r>
            <a:r>
              <a:rPr lang="en-GB" sz="28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15.06.2020</a:t>
            </a:r>
            <a:endParaRPr lang="en-GB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Task:</a:t>
            </a:r>
          </a:p>
          <a:p>
            <a:endParaRPr lang="en-GB" sz="2000" dirty="0"/>
          </a:p>
          <a:p>
            <a:r>
              <a:rPr lang="en-GB" sz="2000" dirty="0" smtClean="0"/>
              <a:t>Use sheets of tinfoil (all the same size) to create boats with a different design.</a:t>
            </a:r>
          </a:p>
          <a:p>
            <a:endParaRPr lang="en-GB" sz="2000" dirty="0"/>
          </a:p>
          <a:p>
            <a:r>
              <a:rPr lang="en-GB" sz="2000" b="1" dirty="0" smtClean="0"/>
              <a:t>Hypothesis</a:t>
            </a:r>
            <a:r>
              <a:rPr lang="en-GB" sz="2000" dirty="0" smtClean="0"/>
              <a:t>– which one do you think will hold the most weight (the pennies)?</a:t>
            </a:r>
          </a:p>
          <a:p>
            <a:endParaRPr lang="en-GB" sz="2000" dirty="0"/>
          </a:p>
          <a:p>
            <a:r>
              <a:rPr lang="en-GB" sz="2000" dirty="0" smtClean="0"/>
              <a:t>Place each of the boats in the same container of water. Do any sink with no extra weight? Add a penny to each of the boats one at a time. Which is first to sink? Which holds the most weight? What is the difference in shape in the most successful boat and the least successful boat?</a:t>
            </a:r>
          </a:p>
        </p:txBody>
      </p:sp>
      <p:pic>
        <p:nvPicPr>
          <p:cNvPr id="3074" name="Picture 2" descr="How Much Weight Can Aluminum Foil Boats Float? | STEM Activ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53017"/>
            <a:ext cx="2376264" cy="2904983"/>
          </a:xfrm>
          <a:prstGeom prst="rect">
            <a:avLst/>
          </a:prstGeom>
          <a:noFill/>
        </p:spPr>
      </p:pic>
      <p:sp>
        <p:nvSpPr>
          <p:cNvPr id="3076" name="AutoShape 4" descr="12&quot; by 12&quot; aluminum foil boat - Using the Hull Design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725144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Why does this happen?</a:t>
            </a:r>
          </a:p>
          <a:p>
            <a:endParaRPr lang="en-GB" sz="2400" dirty="0" smtClean="0"/>
          </a:p>
          <a:p>
            <a:r>
              <a:rPr lang="en-GB" sz="2400" dirty="0" smtClean="0"/>
              <a:t>How can you </a:t>
            </a:r>
            <a:r>
              <a:rPr lang="en-GB" sz="2400" dirty="0" smtClean="0"/>
              <a:t>increase the </a:t>
            </a:r>
            <a:r>
              <a:rPr lang="en-GB" sz="2400" b="1" dirty="0" smtClean="0"/>
              <a:t>surface area</a:t>
            </a:r>
            <a:r>
              <a:rPr lang="en-GB" sz="2400" dirty="0" smtClean="0"/>
              <a:t> of the boat – how does </a:t>
            </a:r>
            <a:r>
              <a:rPr lang="en-GB" sz="2400" dirty="0" smtClean="0"/>
              <a:t>this affect </a:t>
            </a:r>
            <a:r>
              <a:rPr lang="en-GB" sz="2400" dirty="0" smtClean="0"/>
              <a:t>the </a:t>
            </a:r>
            <a:r>
              <a:rPr lang="en-GB" sz="2400" b="1" dirty="0" smtClean="0"/>
              <a:t>density</a:t>
            </a:r>
            <a:r>
              <a:rPr lang="en-GB" sz="2400" dirty="0" smtClean="0"/>
              <a:t> and then </a:t>
            </a:r>
            <a:r>
              <a:rPr lang="en-GB" sz="2400" b="1" dirty="0" smtClean="0"/>
              <a:t>buoyancy</a:t>
            </a:r>
            <a:r>
              <a:rPr lang="en-GB" sz="2400" dirty="0" smtClean="0"/>
              <a:t> of your boat?</a:t>
            </a:r>
          </a:p>
          <a:p>
            <a:endParaRPr lang="en-GB" sz="2400" dirty="0" smtClean="0"/>
          </a:p>
          <a:p>
            <a:r>
              <a:rPr lang="en-GB" sz="2400" dirty="0" smtClean="0"/>
              <a:t>The larger the </a:t>
            </a:r>
            <a:r>
              <a:rPr lang="en-GB" sz="2400" b="1" dirty="0" smtClean="0"/>
              <a:t>surface area</a:t>
            </a:r>
            <a:r>
              <a:rPr lang="en-GB" sz="2400" dirty="0" smtClean="0"/>
              <a:t> of the boat,  the less the </a:t>
            </a:r>
            <a:r>
              <a:rPr lang="en-GB" sz="2400" b="1" dirty="0" smtClean="0"/>
              <a:t>density</a:t>
            </a:r>
            <a:r>
              <a:rPr lang="en-GB" sz="2400" dirty="0" smtClean="0"/>
              <a:t>. The </a:t>
            </a:r>
            <a:r>
              <a:rPr lang="en-GB" sz="2400" b="1" dirty="0" smtClean="0"/>
              <a:t>mass</a:t>
            </a:r>
            <a:r>
              <a:rPr lang="en-GB" sz="2400" dirty="0" smtClean="0"/>
              <a:t> of the object (how heavy it is) is spread out across the surface, allowing </a:t>
            </a:r>
            <a:r>
              <a:rPr lang="en-GB" sz="2400" b="1" dirty="0" smtClean="0"/>
              <a:t>up thrust</a:t>
            </a:r>
            <a:r>
              <a:rPr lang="en-GB" sz="2400" dirty="0" smtClean="0"/>
              <a:t> from the water to counter the </a:t>
            </a:r>
            <a:r>
              <a:rPr lang="en-GB" sz="2400" b="1" dirty="0" smtClean="0"/>
              <a:t>mass </a:t>
            </a:r>
            <a:r>
              <a:rPr lang="en-GB" sz="2400" dirty="0" smtClean="0"/>
              <a:t>and the object can float more successfully.</a:t>
            </a:r>
          </a:p>
          <a:p>
            <a:endParaRPr lang="en-GB" sz="2400" dirty="0"/>
          </a:p>
          <a:p>
            <a:r>
              <a:rPr lang="en-GB" sz="2400" dirty="0" smtClean="0"/>
              <a:t>Click the link to watch a clip to support your understanding: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" name="Picture 2" descr="Film camera icon | Free SV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85184"/>
            <a:ext cx="1008112" cy="936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5</cp:revision>
  <dcterms:created xsi:type="dcterms:W3CDTF">2020-06-10T15:28:25Z</dcterms:created>
  <dcterms:modified xsi:type="dcterms:W3CDTF">2020-06-11T12:33:53Z</dcterms:modified>
</cp:coreProperties>
</file>