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83" r:id="rId11"/>
    <p:sldId id="284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0485" autoAdjust="0"/>
  </p:normalViewPr>
  <p:slideViewPr>
    <p:cSldViewPr snapToGrid="0">
      <p:cViewPr varScale="1">
        <p:scale>
          <a:sx n="66" d="100"/>
          <a:sy n="66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3389-6C7B-49CC-89CD-A9E2C1F30929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0503-4E50-4D6F-B893-F69BFEE94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55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7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43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27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279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596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41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823913" y="3922713"/>
            <a:ext cx="3346450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097" y="4167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3808413" y="2587625"/>
            <a:ext cx="76977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288" y="5060950"/>
            <a:ext cx="2625725" cy="534988"/>
          </a:xfrm>
        </p:spPr>
        <p:txBody>
          <a:bodyPr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rgbClr val="A6321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600" y="4135438"/>
            <a:ext cx="2781300" cy="8350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E66B2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600" y="5510213"/>
            <a:ext cx="984250" cy="425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721F7E28-B693-4F4E-8C56-FE2792F940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76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68F06B-2243-4A26-A71C-BEA0EA7BCE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1697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FDE71-4224-491B-B7DB-A7381F4A45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7013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304187-1243-4F4F-B271-26730B54B12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37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9263" cy="722312"/>
          </a:xfrm>
          <a:custGeom>
            <a:avLst/>
            <a:gdLst>
              <a:gd name="T0" fmla="*/ 1072389 w 1288494"/>
              <a:gd name="T1" fmla="*/ 442904 h 722529"/>
              <a:gd name="T2" fmla="*/ 1448340 w 1288494"/>
              <a:gd name="T3" fmla="*/ 487581 h 722529"/>
              <a:gd name="T4" fmla="*/ 449907 w 1288494"/>
              <a:gd name="T5" fmla="*/ 301097 h 722529"/>
              <a:gd name="T6" fmla="*/ 3408220 w 1288494"/>
              <a:gd name="T7" fmla="*/ 637159 h 722529"/>
              <a:gd name="T8" fmla="*/ 110935 w 1288494"/>
              <a:gd name="T9" fmla="*/ 156376 h 722529"/>
              <a:gd name="T10" fmla="*/ 83202 w 1288494"/>
              <a:gd name="T11" fmla="*/ 136951 h 722529"/>
              <a:gd name="T12" fmla="*/ 3916679 w 1288494"/>
              <a:gd name="T13" fmla="*/ 669212 h 722529"/>
              <a:gd name="T14" fmla="*/ 3895106 w 1288494"/>
              <a:gd name="T15" fmla="*/ 654641 h 722529"/>
              <a:gd name="T16" fmla="*/ 3321933 w 1288494"/>
              <a:gd name="T17" fmla="*/ 591509 h 722529"/>
              <a:gd name="T18" fmla="*/ 3910512 w 1288494"/>
              <a:gd name="T19" fmla="*/ 617732 h 722529"/>
              <a:gd name="T20" fmla="*/ 46225 w 1288494"/>
              <a:gd name="T21" fmla="*/ 104896 h 722529"/>
              <a:gd name="T22" fmla="*/ 9244 w 1288494"/>
              <a:gd name="T23" fmla="*/ 9712 h 722529"/>
              <a:gd name="T24" fmla="*/ 30817 w 1288494"/>
              <a:gd name="T25" fmla="*/ 44680 h 722529"/>
              <a:gd name="T26" fmla="*/ 73959 w 1288494"/>
              <a:gd name="T27" fmla="*/ 100042 h 722529"/>
              <a:gd name="T28" fmla="*/ 187974 w 1288494"/>
              <a:gd name="T29" fmla="*/ 179686 h 722529"/>
              <a:gd name="T30" fmla="*/ 452991 w 1288494"/>
              <a:gd name="T31" fmla="*/ 282642 h 722529"/>
              <a:gd name="T32" fmla="*/ 699517 w 1288494"/>
              <a:gd name="T33" fmla="*/ 351602 h 722529"/>
              <a:gd name="T34" fmla="*/ 893657 w 1288494"/>
              <a:gd name="T35" fmla="*/ 393369 h 722529"/>
              <a:gd name="T36" fmla="*/ 1312749 w 1288494"/>
              <a:gd name="T37" fmla="*/ 467187 h 722529"/>
              <a:gd name="T38" fmla="*/ 1522295 w 1288494"/>
              <a:gd name="T39" fmla="*/ 499238 h 722529"/>
              <a:gd name="T40" fmla="*/ 1793474 w 1288494"/>
              <a:gd name="T41" fmla="*/ 532261 h 722529"/>
              <a:gd name="T42" fmla="*/ 2169426 w 1288494"/>
              <a:gd name="T43" fmla="*/ 565284 h 722529"/>
              <a:gd name="T44" fmla="*/ 3072327 w 1288494"/>
              <a:gd name="T45" fmla="*/ 620647 h 722529"/>
              <a:gd name="T46" fmla="*/ 3939789 w 1288494"/>
              <a:gd name="T47" fmla="*/ 638130 h 722529"/>
              <a:gd name="T48" fmla="*/ 3506827 w 1288494"/>
              <a:gd name="T49" fmla="*/ 640075 h 722529"/>
              <a:gd name="T50" fmla="*/ 3260304 w 1288494"/>
              <a:gd name="T51" fmla="*/ 634244 h 722529"/>
              <a:gd name="T52" fmla="*/ 3007617 w 1288494"/>
              <a:gd name="T53" fmla="*/ 627446 h 722529"/>
              <a:gd name="T54" fmla="*/ 2878188 w 1288494"/>
              <a:gd name="T55" fmla="*/ 622591 h 722529"/>
              <a:gd name="T56" fmla="*/ 2582358 w 1288494"/>
              <a:gd name="T57" fmla="*/ 605106 h 722529"/>
              <a:gd name="T58" fmla="*/ 2477584 w 1288494"/>
              <a:gd name="T59" fmla="*/ 598307 h 722529"/>
              <a:gd name="T60" fmla="*/ 2305017 w 1288494"/>
              <a:gd name="T61" fmla="*/ 587623 h 722529"/>
              <a:gd name="T62" fmla="*/ 2163265 w 1288494"/>
              <a:gd name="T63" fmla="*/ 574025 h 722529"/>
              <a:gd name="T64" fmla="*/ 2033838 w 1288494"/>
              <a:gd name="T65" fmla="*/ 564312 h 722529"/>
              <a:gd name="T66" fmla="*/ 1885924 w 1288494"/>
              <a:gd name="T67" fmla="*/ 552659 h 722529"/>
              <a:gd name="T68" fmla="*/ 1756497 w 1288494"/>
              <a:gd name="T69" fmla="*/ 538087 h 722529"/>
              <a:gd name="T70" fmla="*/ 1667132 w 1288494"/>
              <a:gd name="T71" fmla="*/ 528375 h 722529"/>
              <a:gd name="T72" fmla="*/ 1565439 w 1288494"/>
              <a:gd name="T73" fmla="*/ 516722 h 722529"/>
              <a:gd name="T74" fmla="*/ 1420606 w 1288494"/>
              <a:gd name="T75" fmla="*/ 498265 h 722529"/>
              <a:gd name="T76" fmla="*/ 1340483 w 1288494"/>
              <a:gd name="T77" fmla="*/ 485639 h 722529"/>
              <a:gd name="T78" fmla="*/ 1241874 w 1288494"/>
              <a:gd name="T79" fmla="*/ 469128 h 722529"/>
              <a:gd name="T80" fmla="*/ 1121692 w 1288494"/>
              <a:gd name="T81" fmla="*/ 449703 h 722529"/>
              <a:gd name="T82" fmla="*/ 1038489 w 1288494"/>
              <a:gd name="T83" fmla="*/ 436104 h 722529"/>
              <a:gd name="T84" fmla="*/ 930635 w 1288494"/>
              <a:gd name="T85" fmla="*/ 414735 h 722529"/>
              <a:gd name="T86" fmla="*/ 764230 w 1288494"/>
              <a:gd name="T87" fmla="*/ 379771 h 722529"/>
              <a:gd name="T88" fmla="*/ 668700 w 1288494"/>
              <a:gd name="T89" fmla="*/ 360345 h 722529"/>
              <a:gd name="T90" fmla="*/ 471483 w 1288494"/>
              <a:gd name="T91" fmla="*/ 307894 h 722529"/>
              <a:gd name="T92" fmla="*/ 428337 w 1288494"/>
              <a:gd name="T93" fmla="*/ 292354 h 722529"/>
              <a:gd name="T94" fmla="*/ 419092 w 1288494"/>
              <a:gd name="T95" fmla="*/ 287500 h 722529"/>
              <a:gd name="T96" fmla="*/ 388279 w 1288494"/>
              <a:gd name="T97" fmla="*/ 278756 h 722529"/>
              <a:gd name="T98" fmla="*/ 345134 w 1288494"/>
              <a:gd name="T99" fmla="*/ 266131 h 722529"/>
              <a:gd name="T100" fmla="*/ 289669 w 1288494"/>
              <a:gd name="T101" fmla="*/ 242819 h 722529"/>
              <a:gd name="T102" fmla="*/ 268098 w 1288494"/>
              <a:gd name="T103" fmla="*/ 234079 h 722529"/>
              <a:gd name="T104" fmla="*/ 221873 w 1288494"/>
              <a:gd name="T105" fmla="*/ 215623 h 722529"/>
              <a:gd name="T106" fmla="*/ 200301 w 1288494"/>
              <a:gd name="T107" fmla="*/ 199111 h 722529"/>
              <a:gd name="T108" fmla="*/ 147916 w 1288494"/>
              <a:gd name="T109" fmla="*/ 174828 h 722529"/>
              <a:gd name="T110" fmla="*/ 117100 w 1288494"/>
              <a:gd name="T111" fmla="*/ 160261 h 722529"/>
              <a:gd name="T112" fmla="*/ 107856 w 1288494"/>
              <a:gd name="T113" fmla="*/ 143749 h 722529"/>
              <a:gd name="T114" fmla="*/ 52387 w 1288494"/>
              <a:gd name="T115" fmla="*/ 101014 h 722529"/>
              <a:gd name="T116" fmla="*/ 15411 w 1288494"/>
              <a:gd name="T117" fmla="*/ 50506 h 722529"/>
              <a:gd name="T118" fmla="*/ 5970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3988" y="3316288"/>
            <a:ext cx="1719262" cy="722312"/>
          </a:xfrm>
          <a:custGeom>
            <a:avLst/>
            <a:gdLst>
              <a:gd name="T0" fmla="*/ 46221 w 1288494"/>
              <a:gd name="T1" fmla="*/ 108782 h 722529"/>
              <a:gd name="T2" fmla="*/ 101690 w 1288494"/>
              <a:gd name="T3" fmla="*/ 149577 h 722529"/>
              <a:gd name="T4" fmla="*/ 117098 w 1288494"/>
              <a:gd name="T5" fmla="*/ 159289 h 722529"/>
              <a:gd name="T6" fmla="*/ 157160 w 1288494"/>
              <a:gd name="T7" fmla="*/ 184545 h 722529"/>
              <a:gd name="T8" fmla="*/ 3605431 w 1288494"/>
              <a:gd name="T9" fmla="*/ 708063 h 722529"/>
              <a:gd name="T10" fmla="*/ 3885856 w 1288494"/>
              <a:gd name="T11" fmla="*/ 629391 h 722529"/>
              <a:gd name="T12" fmla="*/ 3355826 w 1288494"/>
              <a:gd name="T13" fmla="*/ 576943 h 722529"/>
              <a:gd name="T14" fmla="*/ 4079994 w 1288494"/>
              <a:gd name="T15" fmla="*/ 637161 h 722529"/>
              <a:gd name="T16" fmla="*/ 2881259 w 1288494"/>
              <a:gd name="T17" fmla="*/ 621619 h 722529"/>
              <a:gd name="T18" fmla="*/ 773473 w 1288494"/>
              <a:gd name="T19" fmla="*/ 368113 h 722529"/>
              <a:gd name="T20" fmla="*/ 1060055 w 1288494"/>
              <a:gd name="T21" fmla="*/ 439991 h 722529"/>
              <a:gd name="T22" fmla="*/ 1392866 w 1288494"/>
              <a:gd name="T23" fmla="*/ 491467 h 722529"/>
              <a:gd name="T24" fmla="*/ 1244952 w 1288494"/>
              <a:gd name="T25" fmla="*/ 470101 h 722529"/>
              <a:gd name="T26" fmla="*/ 1164831 w 1288494"/>
              <a:gd name="T27" fmla="*/ 458443 h 722529"/>
              <a:gd name="T28" fmla="*/ 1100119 w 1288494"/>
              <a:gd name="T29" fmla="*/ 446790 h 722529"/>
              <a:gd name="T30" fmla="*/ 970690 w 1288494"/>
              <a:gd name="T31" fmla="*/ 424448 h 722529"/>
              <a:gd name="T32" fmla="*/ 856673 w 1288494"/>
              <a:gd name="T33" fmla="*/ 402109 h 722529"/>
              <a:gd name="T34" fmla="*/ 714920 w 1288494"/>
              <a:gd name="T35" fmla="*/ 371029 h 722529"/>
              <a:gd name="T36" fmla="*/ 619391 w 1288494"/>
              <a:gd name="T37" fmla="*/ 348689 h 722529"/>
              <a:gd name="T38" fmla="*/ 449907 w 1288494"/>
              <a:gd name="T39" fmla="*/ 300126 h 722529"/>
              <a:gd name="T40" fmla="*/ 443744 w 1288494"/>
              <a:gd name="T41" fmla="*/ 290414 h 722529"/>
              <a:gd name="T42" fmla="*/ 409847 w 1288494"/>
              <a:gd name="T43" fmla="*/ 285555 h 722529"/>
              <a:gd name="T44" fmla="*/ 360544 w 1288494"/>
              <a:gd name="T45" fmla="*/ 272930 h 722529"/>
              <a:gd name="T46" fmla="*/ 329726 w 1288494"/>
              <a:gd name="T47" fmla="*/ 260304 h 722529"/>
              <a:gd name="T48" fmla="*/ 283503 w 1288494"/>
              <a:gd name="T49" fmla="*/ 242820 h 722529"/>
              <a:gd name="T50" fmla="*/ 237278 w 1288494"/>
              <a:gd name="T51" fmla="*/ 224367 h 722529"/>
              <a:gd name="T52" fmla="*/ 212626 w 1288494"/>
              <a:gd name="T53" fmla="*/ 205911 h 722529"/>
              <a:gd name="T54" fmla="*/ 172567 w 1288494"/>
              <a:gd name="T55" fmla="*/ 189399 h 722529"/>
              <a:gd name="T56" fmla="*/ 135587 w 1288494"/>
              <a:gd name="T57" fmla="*/ 170947 h 722529"/>
              <a:gd name="T58" fmla="*/ 117098 w 1288494"/>
              <a:gd name="T59" fmla="*/ 155404 h 722529"/>
              <a:gd name="T60" fmla="*/ 89362 w 1288494"/>
              <a:gd name="T61" fmla="*/ 130152 h 722529"/>
              <a:gd name="T62" fmla="*/ 24650 w 1288494"/>
              <a:gd name="T63" fmla="*/ 69932 h 722529"/>
              <a:gd name="T64" fmla="*/ 15406 w 1288494"/>
              <a:gd name="T65" fmla="*/ 33995 h 722529"/>
              <a:gd name="T66" fmla="*/ 6161 w 1288494"/>
              <a:gd name="T67" fmla="*/ 13598 h 722529"/>
              <a:gd name="T68" fmla="*/ 18488 w 1288494"/>
              <a:gd name="T69" fmla="*/ 40795 h 722529"/>
              <a:gd name="T70" fmla="*/ 101691 w 1288494"/>
              <a:gd name="T71" fmla="*/ 123353 h 722529"/>
              <a:gd name="T72" fmla="*/ 221869 w 1288494"/>
              <a:gd name="T73" fmla="*/ 194257 h 722529"/>
              <a:gd name="T74" fmla="*/ 523866 w 1288494"/>
              <a:gd name="T75" fmla="*/ 303040 h 722529"/>
              <a:gd name="T76" fmla="*/ 766218 w 1288494"/>
              <a:gd name="T77" fmla="*/ 366516 h 722529"/>
              <a:gd name="T78" fmla="*/ 964524 w 1288494"/>
              <a:gd name="T79" fmla="*/ 406967 h 722529"/>
              <a:gd name="T80" fmla="*/ 1365132 w 1288494"/>
              <a:gd name="T81" fmla="*/ 474955 h 722529"/>
              <a:gd name="T82" fmla="*/ 1543864 w 1288494"/>
              <a:gd name="T83" fmla="*/ 502151 h 722529"/>
              <a:gd name="T84" fmla="*/ 1808878 w 1288494"/>
              <a:gd name="T85" fmla="*/ 533234 h 722529"/>
              <a:gd name="T86" fmla="*/ 2597756 w 1288494"/>
              <a:gd name="T87" fmla="*/ 595395 h 722529"/>
              <a:gd name="T88" fmla="*/ 3078482 w 1288494"/>
              <a:gd name="T89" fmla="*/ 620648 h 722529"/>
              <a:gd name="T90" fmla="*/ 3941321 w 1288494"/>
              <a:gd name="T91" fmla="*/ 639103 h 722529"/>
              <a:gd name="T92" fmla="*/ 3448271 w 1288494"/>
              <a:gd name="T93" fmla="*/ 637160 h 722529"/>
              <a:gd name="T94" fmla="*/ 3260292 w 1288494"/>
              <a:gd name="T95" fmla="*/ 634245 h 722529"/>
              <a:gd name="T96" fmla="*/ 3001444 w 1288494"/>
              <a:gd name="T97" fmla="*/ 627446 h 722529"/>
              <a:gd name="T98" fmla="*/ 2887425 w 1288494"/>
              <a:gd name="T99" fmla="*/ 620648 h 722529"/>
              <a:gd name="T100" fmla="*/ 2557697 w 1288494"/>
              <a:gd name="T101" fmla="*/ 603167 h 722529"/>
              <a:gd name="T102" fmla="*/ 2443682 w 1288494"/>
              <a:gd name="T103" fmla="*/ 596368 h 722529"/>
              <a:gd name="T104" fmla="*/ 2246459 w 1288494"/>
              <a:gd name="T105" fmla="*/ 581797 h 722529"/>
              <a:gd name="T106" fmla="*/ 2126280 w 1288494"/>
              <a:gd name="T107" fmla="*/ 573057 h 722529"/>
              <a:gd name="T108" fmla="*/ 2006097 w 1288494"/>
              <a:gd name="T109" fmla="*/ 563345 h 722529"/>
              <a:gd name="T110" fmla="*/ 1861264 w 1288494"/>
              <a:gd name="T111" fmla="*/ 548773 h 722529"/>
              <a:gd name="T112" fmla="*/ 1756491 w 1288494"/>
              <a:gd name="T113" fmla="*/ 538088 h 722529"/>
              <a:gd name="T114" fmla="*/ 1667125 w 1288494"/>
              <a:gd name="T115" fmla="*/ 528375 h 722529"/>
              <a:gd name="T116" fmla="*/ 1565434 w 1288494"/>
              <a:gd name="T117" fmla="*/ 516722 h 722529"/>
              <a:gd name="T118" fmla="*/ 1420599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7D6E1-978C-4F1F-83BE-60B7438DB1E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815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C9DEE8-D1A9-4D87-A027-1179F792F4F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542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8CC51E-BD11-4678-847A-96FBD223D92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7873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161184-EAFF-418C-B1E4-D7B4AAB0909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04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908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98F26-80DB-4E60-B794-92C91CE6AEF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951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F879D1-719F-4C21-8138-AE5C3A2088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87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63C70B-5850-4578-9C5C-98DA970551C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706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823913" y="3922713"/>
            <a:ext cx="3346450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097" y="4167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3808413" y="2587625"/>
            <a:ext cx="76977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288" y="5060950"/>
            <a:ext cx="2625725" cy="534988"/>
          </a:xfrm>
        </p:spPr>
        <p:txBody>
          <a:bodyPr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rgbClr val="A6321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600" y="4135438"/>
            <a:ext cx="2781300" cy="8350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E66B2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600" y="5510213"/>
            <a:ext cx="984250" cy="425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427AF57E-1C76-4875-A47F-EDF12A6AD88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509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9A7BC1-2466-4854-A9FB-F6680E4BCA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54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411707-C40B-4F58-8EB9-F5AD54C202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945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B3B71-26E4-4036-B0C7-F926F66C17E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6502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9263" cy="722312"/>
          </a:xfrm>
          <a:custGeom>
            <a:avLst/>
            <a:gdLst>
              <a:gd name="T0" fmla="*/ 803697 w 1288494"/>
              <a:gd name="T1" fmla="*/ 443037 h 722529"/>
              <a:gd name="T2" fmla="*/ 1085452 w 1288494"/>
              <a:gd name="T3" fmla="*/ 487727 h 722529"/>
              <a:gd name="T4" fmla="*/ 337181 w 1288494"/>
              <a:gd name="T5" fmla="*/ 301187 h 722529"/>
              <a:gd name="T6" fmla="*/ 2554275 w 1288494"/>
              <a:gd name="T7" fmla="*/ 637350 h 722529"/>
              <a:gd name="T8" fmla="*/ 83140 w 1288494"/>
              <a:gd name="T9" fmla="*/ 156423 h 722529"/>
              <a:gd name="T10" fmla="*/ 62355 w 1288494"/>
              <a:gd name="T11" fmla="*/ 136992 h 722529"/>
              <a:gd name="T12" fmla="*/ 2935338 w 1288494"/>
              <a:gd name="T13" fmla="*/ 669413 h 722529"/>
              <a:gd name="T14" fmla="*/ 2919170 w 1288494"/>
              <a:gd name="T15" fmla="*/ 654838 h 722529"/>
              <a:gd name="T16" fmla="*/ 2489608 w 1288494"/>
              <a:gd name="T17" fmla="*/ 591687 h 722529"/>
              <a:gd name="T18" fmla="*/ 2930716 w 1288494"/>
              <a:gd name="T19" fmla="*/ 617918 h 722529"/>
              <a:gd name="T20" fmla="*/ 34643 w 1288494"/>
              <a:gd name="T21" fmla="*/ 104928 h 722529"/>
              <a:gd name="T22" fmla="*/ 6928 w 1288494"/>
              <a:gd name="T23" fmla="*/ 9715 h 722529"/>
              <a:gd name="T24" fmla="*/ 23096 w 1288494"/>
              <a:gd name="T25" fmla="*/ 44693 h 722529"/>
              <a:gd name="T26" fmla="*/ 55428 w 1288494"/>
              <a:gd name="T27" fmla="*/ 100072 h 722529"/>
              <a:gd name="T28" fmla="*/ 140876 w 1288494"/>
              <a:gd name="T29" fmla="*/ 179740 h 722529"/>
              <a:gd name="T30" fmla="*/ 339492 w 1288494"/>
              <a:gd name="T31" fmla="*/ 282727 h 722529"/>
              <a:gd name="T32" fmla="*/ 524250 w 1288494"/>
              <a:gd name="T33" fmla="*/ 351708 h 722529"/>
              <a:gd name="T34" fmla="*/ 669747 w 1288494"/>
              <a:gd name="T35" fmla="*/ 393487 h 722529"/>
              <a:gd name="T36" fmla="*/ 983834 w 1288494"/>
              <a:gd name="T37" fmla="*/ 467327 h 722529"/>
              <a:gd name="T38" fmla="*/ 1140877 w 1288494"/>
              <a:gd name="T39" fmla="*/ 499388 h 722529"/>
              <a:gd name="T40" fmla="*/ 1344111 w 1288494"/>
              <a:gd name="T41" fmla="*/ 532421 h 722529"/>
              <a:gd name="T42" fmla="*/ 1625867 w 1288494"/>
              <a:gd name="T43" fmla="*/ 565454 h 722529"/>
              <a:gd name="T44" fmla="*/ 2302542 w 1288494"/>
              <a:gd name="T45" fmla="*/ 620833 h 722529"/>
              <a:gd name="T46" fmla="*/ 2952657 w 1288494"/>
              <a:gd name="T47" fmla="*/ 638322 h 722529"/>
              <a:gd name="T48" fmla="*/ 2628176 w 1288494"/>
              <a:gd name="T49" fmla="*/ 640267 h 722529"/>
              <a:gd name="T50" fmla="*/ 2443420 w 1288494"/>
              <a:gd name="T51" fmla="*/ 634435 h 722529"/>
              <a:gd name="T52" fmla="*/ 2254045 w 1288494"/>
              <a:gd name="T53" fmla="*/ 627634 h 722529"/>
              <a:gd name="T54" fmla="*/ 2157045 w 1288494"/>
              <a:gd name="T55" fmla="*/ 622778 h 722529"/>
              <a:gd name="T56" fmla="*/ 1935337 w 1288494"/>
              <a:gd name="T57" fmla="*/ 605288 h 722529"/>
              <a:gd name="T58" fmla="*/ 1856814 w 1288494"/>
              <a:gd name="T59" fmla="*/ 598487 h 722529"/>
              <a:gd name="T60" fmla="*/ 1727485 w 1288494"/>
              <a:gd name="T61" fmla="*/ 587800 h 722529"/>
              <a:gd name="T62" fmla="*/ 1621249 w 1288494"/>
              <a:gd name="T63" fmla="*/ 574197 h 722529"/>
              <a:gd name="T64" fmla="*/ 1524251 w 1288494"/>
              <a:gd name="T65" fmla="*/ 564482 h 722529"/>
              <a:gd name="T66" fmla="*/ 1413397 w 1288494"/>
              <a:gd name="T67" fmla="*/ 552825 h 722529"/>
              <a:gd name="T68" fmla="*/ 1316399 w 1288494"/>
              <a:gd name="T69" fmla="*/ 538249 h 722529"/>
              <a:gd name="T70" fmla="*/ 1249425 w 1288494"/>
              <a:gd name="T71" fmla="*/ 528534 h 722529"/>
              <a:gd name="T72" fmla="*/ 1173211 w 1288494"/>
              <a:gd name="T73" fmla="*/ 516877 h 722529"/>
              <a:gd name="T74" fmla="*/ 1064667 w 1288494"/>
              <a:gd name="T75" fmla="*/ 498415 h 722529"/>
              <a:gd name="T76" fmla="*/ 1004619 w 1288494"/>
              <a:gd name="T77" fmla="*/ 485785 h 722529"/>
              <a:gd name="T78" fmla="*/ 930717 w 1288494"/>
              <a:gd name="T79" fmla="*/ 469269 h 722529"/>
              <a:gd name="T80" fmla="*/ 840647 w 1288494"/>
              <a:gd name="T81" fmla="*/ 449838 h 722529"/>
              <a:gd name="T82" fmla="*/ 778291 w 1288494"/>
              <a:gd name="T83" fmla="*/ 436235 h 722529"/>
              <a:gd name="T84" fmla="*/ 697460 w 1288494"/>
              <a:gd name="T85" fmla="*/ 414860 h 722529"/>
              <a:gd name="T86" fmla="*/ 572749 w 1288494"/>
              <a:gd name="T87" fmla="*/ 379885 h 722529"/>
              <a:gd name="T88" fmla="*/ 501154 w 1288494"/>
              <a:gd name="T89" fmla="*/ 360453 h 722529"/>
              <a:gd name="T90" fmla="*/ 353351 w 1288494"/>
              <a:gd name="T91" fmla="*/ 307986 h 722529"/>
              <a:gd name="T92" fmla="*/ 321015 w 1288494"/>
              <a:gd name="T93" fmla="*/ 292442 h 722529"/>
              <a:gd name="T94" fmla="*/ 314087 w 1288494"/>
              <a:gd name="T95" fmla="*/ 287586 h 722529"/>
              <a:gd name="T96" fmla="*/ 290994 w 1288494"/>
              <a:gd name="T97" fmla="*/ 278840 h 722529"/>
              <a:gd name="T98" fmla="*/ 258659 w 1288494"/>
              <a:gd name="T99" fmla="*/ 266211 h 722529"/>
              <a:gd name="T100" fmla="*/ 217091 w 1288494"/>
              <a:gd name="T101" fmla="*/ 242892 h 722529"/>
              <a:gd name="T102" fmla="*/ 200925 w 1288494"/>
              <a:gd name="T103" fmla="*/ 234149 h 722529"/>
              <a:gd name="T104" fmla="*/ 166282 w 1288494"/>
              <a:gd name="T105" fmla="*/ 215688 h 722529"/>
              <a:gd name="T106" fmla="*/ 150115 w 1288494"/>
              <a:gd name="T107" fmla="*/ 199171 h 722529"/>
              <a:gd name="T108" fmla="*/ 110855 w 1288494"/>
              <a:gd name="T109" fmla="*/ 174881 h 722529"/>
              <a:gd name="T110" fmla="*/ 87760 w 1288494"/>
              <a:gd name="T111" fmla="*/ 160309 h 722529"/>
              <a:gd name="T112" fmla="*/ 80832 w 1288494"/>
              <a:gd name="T113" fmla="*/ 143792 h 722529"/>
              <a:gd name="T114" fmla="*/ 39261 w 1288494"/>
              <a:gd name="T115" fmla="*/ 101044 h 722529"/>
              <a:gd name="T116" fmla="*/ 11550 w 1288494"/>
              <a:gd name="T117" fmla="*/ 50521 h 722529"/>
              <a:gd name="T118" fmla="*/ 4474 w 1288494"/>
              <a:gd name="T119" fmla="*/ 303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3988" y="3316288"/>
            <a:ext cx="1719262" cy="722312"/>
          </a:xfrm>
          <a:custGeom>
            <a:avLst/>
            <a:gdLst>
              <a:gd name="T0" fmla="*/ 34640 w 1288494"/>
              <a:gd name="T1" fmla="*/ 108815 h 722529"/>
              <a:gd name="T2" fmla="*/ 76211 w 1288494"/>
              <a:gd name="T3" fmla="*/ 149622 h 722529"/>
              <a:gd name="T4" fmla="*/ 87759 w 1288494"/>
              <a:gd name="T5" fmla="*/ 159337 h 722529"/>
              <a:gd name="T6" fmla="*/ 117783 w 1288494"/>
              <a:gd name="T7" fmla="*/ 184600 h 722529"/>
              <a:gd name="T8" fmla="*/ 2702076 w 1288494"/>
              <a:gd name="T9" fmla="*/ 708276 h 722529"/>
              <a:gd name="T10" fmla="*/ 2912239 w 1288494"/>
              <a:gd name="T11" fmla="*/ 629580 h 722529"/>
              <a:gd name="T12" fmla="*/ 2515010 w 1288494"/>
              <a:gd name="T13" fmla="*/ 577116 h 722529"/>
              <a:gd name="T14" fmla="*/ 3057735 w 1288494"/>
              <a:gd name="T15" fmla="*/ 637352 h 722529"/>
              <a:gd name="T16" fmla="*/ 2159348 w 1288494"/>
              <a:gd name="T17" fmla="*/ 621806 h 722529"/>
              <a:gd name="T18" fmla="*/ 579676 w 1288494"/>
              <a:gd name="T19" fmla="*/ 368224 h 722529"/>
              <a:gd name="T20" fmla="*/ 794454 w 1288494"/>
              <a:gd name="T21" fmla="*/ 440123 h 722529"/>
              <a:gd name="T22" fmla="*/ 1043878 w 1288494"/>
              <a:gd name="T23" fmla="*/ 491615 h 722529"/>
              <a:gd name="T24" fmla="*/ 933024 w 1288494"/>
              <a:gd name="T25" fmla="*/ 470242 h 722529"/>
              <a:gd name="T26" fmla="*/ 872978 w 1288494"/>
              <a:gd name="T27" fmla="*/ 458581 h 722529"/>
              <a:gd name="T28" fmla="*/ 824480 w 1288494"/>
              <a:gd name="T29" fmla="*/ 446924 h 722529"/>
              <a:gd name="T30" fmla="*/ 727480 w 1288494"/>
              <a:gd name="T31" fmla="*/ 424576 h 722529"/>
              <a:gd name="T32" fmla="*/ 642030 w 1288494"/>
              <a:gd name="T33" fmla="*/ 402230 h 722529"/>
              <a:gd name="T34" fmla="*/ 535794 w 1288494"/>
              <a:gd name="T35" fmla="*/ 371140 h 722529"/>
              <a:gd name="T36" fmla="*/ 464200 w 1288494"/>
              <a:gd name="T37" fmla="*/ 348794 h 722529"/>
              <a:gd name="T38" fmla="*/ 337181 w 1288494"/>
              <a:gd name="T39" fmla="*/ 300216 h 722529"/>
              <a:gd name="T40" fmla="*/ 332562 w 1288494"/>
              <a:gd name="T41" fmla="*/ 290501 h 722529"/>
              <a:gd name="T42" fmla="*/ 307158 w 1288494"/>
              <a:gd name="T43" fmla="*/ 285641 h 722529"/>
              <a:gd name="T44" fmla="*/ 270208 w 1288494"/>
              <a:gd name="T45" fmla="*/ 273012 h 722529"/>
              <a:gd name="T46" fmla="*/ 247112 w 1288494"/>
              <a:gd name="T47" fmla="*/ 260382 h 722529"/>
              <a:gd name="T48" fmla="*/ 212470 w 1288494"/>
              <a:gd name="T49" fmla="*/ 242893 h 722529"/>
              <a:gd name="T50" fmla="*/ 177827 w 1288494"/>
              <a:gd name="T51" fmla="*/ 224434 h 722529"/>
              <a:gd name="T52" fmla="*/ 159352 w 1288494"/>
              <a:gd name="T53" fmla="*/ 205973 h 722529"/>
              <a:gd name="T54" fmla="*/ 129330 w 1288494"/>
              <a:gd name="T55" fmla="*/ 189456 h 722529"/>
              <a:gd name="T56" fmla="*/ 101615 w 1288494"/>
              <a:gd name="T57" fmla="*/ 170998 h 722529"/>
              <a:gd name="T58" fmla="*/ 87759 w 1288494"/>
              <a:gd name="T59" fmla="*/ 155451 h 722529"/>
              <a:gd name="T60" fmla="*/ 66972 w 1288494"/>
              <a:gd name="T61" fmla="*/ 130191 h 722529"/>
              <a:gd name="T62" fmla="*/ 18474 w 1288494"/>
              <a:gd name="T63" fmla="*/ 69953 h 722529"/>
              <a:gd name="T64" fmla="*/ 11546 w 1288494"/>
              <a:gd name="T65" fmla="*/ 34005 h 722529"/>
              <a:gd name="T66" fmla="*/ 4617 w 1288494"/>
              <a:gd name="T67" fmla="*/ 13602 h 722529"/>
              <a:gd name="T68" fmla="*/ 13856 w 1288494"/>
              <a:gd name="T69" fmla="*/ 40807 h 722529"/>
              <a:gd name="T70" fmla="*/ 76212 w 1288494"/>
              <a:gd name="T71" fmla="*/ 123390 h 722529"/>
              <a:gd name="T72" fmla="*/ 166279 w 1288494"/>
              <a:gd name="T73" fmla="*/ 194315 h 722529"/>
              <a:gd name="T74" fmla="*/ 392609 w 1288494"/>
              <a:gd name="T75" fmla="*/ 303131 h 722529"/>
              <a:gd name="T76" fmla="*/ 574239 w 1288494"/>
              <a:gd name="T77" fmla="*/ 366626 h 722529"/>
              <a:gd name="T78" fmla="*/ 722859 w 1288494"/>
              <a:gd name="T79" fmla="*/ 407089 h 722529"/>
              <a:gd name="T80" fmla="*/ 1023093 w 1288494"/>
              <a:gd name="T81" fmla="*/ 475098 h 722529"/>
              <a:gd name="T82" fmla="*/ 1157043 w 1288494"/>
              <a:gd name="T83" fmla="*/ 502302 h 722529"/>
              <a:gd name="T84" fmla="*/ 1355656 w 1288494"/>
              <a:gd name="T85" fmla="*/ 533394 h 722529"/>
              <a:gd name="T86" fmla="*/ 1946878 w 1288494"/>
              <a:gd name="T87" fmla="*/ 595574 h 722529"/>
              <a:gd name="T88" fmla="*/ 2307156 w 1288494"/>
              <a:gd name="T89" fmla="*/ 620834 h 722529"/>
              <a:gd name="T90" fmla="*/ 2953807 w 1288494"/>
              <a:gd name="T91" fmla="*/ 639295 h 722529"/>
              <a:gd name="T92" fmla="*/ 2584293 w 1288494"/>
              <a:gd name="T93" fmla="*/ 637351 h 722529"/>
              <a:gd name="T94" fmla="*/ 2443413 w 1288494"/>
              <a:gd name="T95" fmla="*/ 634436 h 722529"/>
              <a:gd name="T96" fmla="*/ 2249420 w 1288494"/>
              <a:gd name="T97" fmla="*/ 627635 h 722529"/>
              <a:gd name="T98" fmla="*/ 2163969 w 1288494"/>
              <a:gd name="T99" fmla="*/ 620834 h 722529"/>
              <a:gd name="T100" fmla="*/ 1916856 w 1288494"/>
              <a:gd name="T101" fmla="*/ 603348 h 722529"/>
              <a:gd name="T102" fmla="*/ 1831408 w 1288494"/>
              <a:gd name="T103" fmla="*/ 596547 h 722529"/>
              <a:gd name="T104" fmla="*/ 1683600 w 1288494"/>
              <a:gd name="T105" fmla="*/ 581972 h 722529"/>
              <a:gd name="T106" fmla="*/ 1593532 w 1288494"/>
              <a:gd name="T107" fmla="*/ 573229 h 722529"/>
              <a:gd name="T108" fmla="*/ 1503461 w 1288494"/>
              <a:gd name="T109" fmla="*/ 563514 h 722529"/>
              <a:gd name="T110" fmla="*/ 1394917 w 1288494"/>
              <a:gd name="T111" fmla="*/ 548938 h 722529"/>
              <a:gd name="T112" fmla="*/ 1316395 w 1288494"/>
              <a:gd name="T113" fmla="*/ 538250 h 722529"/>
              <a:gd name="T114" fmla="*/ 1249420 w 1288494"/>
              <a:gd name="T115" fmla="*/ 528534 h 722529"/>
              <a:gd name="T116" fmla="*/ 1173208 w 1288494"/>
              <a:gd name="T117" fmla="*/ 516877 h 722529"/>
              <a:gd name="T118" fmla="*/ 1064662 w 1288494"/>
              <a:gd name="T119" fmla="*/ 4984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DF462-0DB4-4720-94E8-13BA27CC91F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573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C7B7C-88AB-4E9F-B9C1-91F27208F94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766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710A67-5AD4-4E7B-9DC2-28276D2B0F0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67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376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5749CB-734E-4F6F-B1A3-DB0A50DE7D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3369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1EDA4D-0211-4729-901C-5602FCB76D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177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F6F417-3A33-4AB8-94B9-63924AC31ED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7741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A667F-A01E-4588-8F3A-1B2DFB954AA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10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244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42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25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87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91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92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8B72-AB61-4A19-8C9B-92F5EBD1D863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FC8A-6B5F-42B8-85D7-2F322DB68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38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36563"/>
            <a:ext cx="107219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148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88" y="61483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98DBC-3C43-4486-BB2C-7EAEEE31056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36563"/>
            <a:ext cx="107219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148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88" y="61483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E9BBB-6331-4F1A-BBEC-3B6A8646AC1B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575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.com/teaching-resources/shop/Krazika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3"/>
          <p:cNvSpPr txBox="1">
            <a:spLocks noChangeArrowheads="1"/>
          </p:cNvSpPr>
          <p:nvPr/>
        </p:nvSpPr>
        <p:spPr bwMode="auto">
          <a:xfrm rot="-1083263">
            <a:off x="768350" y="4152900"/>
            <a:ext cx="320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Learning Outcome: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Recognise and use similes and metaphors.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9"/>
          <a:stretch/>
        </p:blipFill>
        <p:spPr>
          <a:xfrm rot="20559604">
            <a:off x="729561" y="3218090"/>
            <a:ext cx="3820471" cy="30697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995" y="764539"/>
            <a:ext cx="6919560" cy="3328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6777" y="-273206"/>
            <a:ext cx="8961897" cy="383471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4848" y="1994124"/>
            <a:ext cx="8632684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05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ffee, Morning Smile, Cup, Drink, Happy,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966">
            <a:off x="812283" y="3831105"/>
            <a:ext cx="3357015" cy="25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162" y="3150839"/>
            <a:ext cx="5986791" cy="274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219"/>
            <a:ext cx="1143708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0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9"/>
          <a:stretch/>
        </p:blipFill>
        <p:spPr>
          <a:xfrm rot="20559604">
            <a:off x="729561" y="3218090"/>
            <a:ext cx="3820471" cy="3069771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553" y="154914"/>
            <a:ext cx="7786091" cy="2037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4913" y="2092604"/>
            <a:ext cx="781574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79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9"/>
          <a:stretch/>
        </p:blipFill>
        <p:spPr>
          <a:xfrm rot="20463672">
            <a:off x="529688" y="3251334"/>
            <a:ext cx="3820471" cy="306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702" y="-82902"/>
            <a:ext cx="12192000" cy="156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182" y="2711561"/>
            <a:ext cx="3475021" cy="1670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937" y="2902392"/>
            <a:ext cx="4206605" cy="1883827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2888" y="1143000"/>
            <a:ext cx="11949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Similes and metaphors share some common </a:t>
            </a:r>
            <a:r>
              <a:rPr lang="en-GB" altLang="en-US" sz="3200" dirty="0" smtClean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traits ... </a:t>
            </a:r>
            <a:endParaRPr lang="en-GB" altLang="en-US" sz="3200" dirty="0">
              <a:solidFill>
                <a:prstClr val="white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4910" y="2187476"/>
            <a:ext cx="6431837" cy="197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6812" y="3775405"/>
            <a:ext cx="6389162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6038" y="4206143"/>
            <a:ext cx="643183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8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20513406">
            <a:off x="892060" y="3808300"/>
            <a:ext cx="3279102" cy="2535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285" y="3284670"/>
            <a:ext cx="3938357" cy="350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9553"/>
            <a:ext cx="12192000" cy="2139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958" y="2430745"/>
            <a:ext cx="7590178" cy="2194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7142" y="1019296"/>
            <a:ext cx="2956816" cy="2292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4667" y="1816395"/>
            <a:ext cx="34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What are Similes?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325201">
            <a:off x="4120902" y="4336383"/>
            <a:ext cx="67071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A simile is a direct comparison and uses the word ‘like’ or ‘as’ in the comparison.</a:t>
            </a:r>
            <a:endParaRPr lang="en-GB" altLang="en-US" sz="28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4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94103"/>
            <a:ext cx="12192000" cy="2139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513406">
            <a:off x="940070" y="3876125"/>
            <a:ext cx="3279102" cy="2535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295" y="3368291"/>
            <a:ext cx="3932261" cy="3505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622" y="2325750"/>
            <a:ext cx="7480440" cy="3005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3622" y="4074207"/>
            <a:ext cx="6998815" cy="2530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656" y="1129478"/>
            <a:ext cx="1161388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73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590" y="3429275"/>
            <a:ext cx="3938357" cy="345673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325201">
            <a:off x="4339087" y="2972196"/>
            <a:ext cx="6849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This metaphor 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compares life with a rollercoaster. It says life </a:t>
            </a:r>
            <a:r>
              <a:rPr lang="en-GB" altLang="en-US" sz="3200" dirty="0" smtClean="0">
                <a:solidFill>
                  <a:srgbClr val="6B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  <a:cs typeface="Calibri" panose="020F0502020204030204" pitchFamily="34" charset="0"/>
              </a:rPr>
              <a:t>is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 a roller coaster. It </a:t>
            </a:r>
            <a:r>
              <a:rPr lang="en-GB" altLang="en-US" sz="3200" dirty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has its ups and downs and can be scary and yet exciting. Much is conveyed in a few 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words. </a:t>
            </a:r>
            <a:endParaRPr lang="en-GB" altLang="en-US" sz="32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94103"/>
            <a:ext cx="12192000" cy="21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5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ixabay.com/static/uploads/photo/2014/04/27/00/43/traffic-332857_960_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" t="15951" b="-30"/>
          <a:stretch/>
        </p:blipFill>
        <p:spPr bwMode="auto">
          <a:xfrm rot="244505">
            <a:off x="3821380" y="2345726"/>
            <a:ext cx="7581175" cy="40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20513406">
            <a:off x="768473" y="3717716"/>
            <a:ext cx="3427199" cy="264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8057" y="4662234"/>
            <a:ext cx="8218120" cy="2810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822" y="423333"/>
            <a:ext cx="7401185" cy="1835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34" y="2201151"/>
            <a:ext cx="7949873" cy="1615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6502" y="190940"/>
            <a:ext cx="3645724" cy="274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44" y="3128614"/>
            <a:ext cx="4395563" cy="37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9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1164"/>
            <a:ext cx="12192000" cy="157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33" y="1084900"/>
            <a:ext cx="11546825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9484" y="2260863"/>
            <a:ext cx="7285351" cy="1889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0491" y="3400298"/>
            <a:ext cx="7474344" cy="28714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513406">
            <a:off x="891490" y="3692401"/>
            <a:ext cx="3385891" cy="2616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744" y="3180685"/>
            <a:ext cx="4066384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1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upload.wikimedia.org/wikipedia/commons/7/7c/Highway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686" r="47545"/>
          <a:stretch/>
        </p:blipFill>
        <p:spPr bwMode="auto">
          <a:xfrm rot="20471813">
            <a:off x="653206" y="2657104"/>
            <a:ext cx="3356891" cy="3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558" y="2368045"/>
            <a:ext cx="7437765" cy="38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668" y="5755360"/>
            <a:ext cx="9254530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786" y="203009"/>
            <a:ext cx="1154682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92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https://upload.wikimedia.org/wikipedia/commons/7/7c/Highway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686" r="47545"/>
          <a:stretch/>
        </p:blipFill>
        <p:spPr bwMode="auto">
          <a:xfrm rot="20471813">
            <a:off x="653206" y="2657104"/>
            <a:ext cx="3356891" cy="3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785" y="2332763"/>
            <a:ext cx="7443861" cy="384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786" y="384899"/>
            <a:ext cx="11595597" cy="1347333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14326" y="5823100"/>
            <a:ext cx="925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“The Highwayman</a:t>
            </a:r>
            <a:r>
              <a:rPr lang="en-GB" altLang="en-US" sz="2400" dirty="0" smtClean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” by Alfred </a:t>
            </a:r>
            <a:r>
              <a:rPr lang="en-GB" altLang="en-US" sz="24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Noyes</a:t>
            </a:r>
          </a:p>
        </p:txBody>
      </p:sp>
    </p:spTree>
    <p:extLst>
      <p:ext uri="{BB962C8B-B14F-4D97-AF65-F5344CB8AC3E}">
        <p14:creationId xmlns:p14="http://schemas.microsoft.com/office/powerpoint/2010/main" xmlns="" val="198499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101</Words>
  <Application>Microsoft Office PowerPoint</Application>
  <PresentationFormat>Custom</PresentationFormat>
  <Paragraphs>14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Sketchbook</vt:lpstr>
      <vt:lpstr>1_Sketchbook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 and Metaphors</dc:title>
  <dc:creator>Karen Maddocks</dc:creator>
  <cp:lastModifiedBy>C.Bakstad</cp:lastModifiedBy>
  <cp:revision>9</cp:revision>
  <dcterms:created xsi:type="dcterms:W3CDTF">2015-08-22T14:53:15Z</dcterms:created>
  <dcterms:modified xsi:type="dcterms:W3CDTF">2020-07-09T19:24:35Z</dcterms:modified>
</cp:coreProperties>
</file>