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16" r:id="rId2"/>
    <p:sldId id="466" r:id="rId3"/>
    <p:sldId id="467" r:id="rId4"/>
    <p:sldId id="468" r:id="rId5"/>
    <p:sldId id="469" r:id="rId6"/>
    <p:sldId id="470" r:id="rId7"/>
    <p:sldId id="471" r:id="rId8"/>
    <p:sldId id="472" r:id="rId9"/>
    <p:sldId id="473" r:id="rId10"/>
    <p:sldId id="474" r:id="rId11"/>
    <p:sldId id="306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stair Coe" initials="AC" lastIdx="3" clrIdx="0">
    <p:extLst>
      <p:ext uri="{19B8F6BF-5375-455C-9EA6-DF929625EA0E}">
        <p15:presenceInfo xmlns:p15="http://schemas.microsoft.com/office/powerpoint/2012/main" xmlns="" userId="S-1-5-21-3443660711-4076762891-3855977816-30517" providerId="AD"/>
      </p:ext>
    </p:extLst>
  </p:cmAuthor>
  <p:cmAuthor id="2" name="Chris Clark" initials="CC" lastIdx="14" clrIdx="1">
    <p:extLst>
      <p:ext uri="{19B8F6BF-5375-455C-9EA6-DF929625EA0E}">
        <p15:presenceInfo xmlns:p15="http://schemas.microsoft.com/office/powerpoint/2012/main" xmlns="" userId="39e82203c196b241" providerId="Windows Live"/>
      </p:ext>
    </p:extLst>
  </p:cmAuthor>
  <p:cmAuthor id="3" name="Lucy Luke" initials="LL" lastIdx="1" clrIdx="2">
    <p:extLst>
      <p:ext uri="{19B8F6BF-5375-455C-9EA6-DF929625EA0E}">
        <p15:presenceInfo xmlns:p15="http://schemas.microsoft.com/office/powerpoint/2012/main" xmlns="" userId="S::lucy.luke@philipallan.co.uk::669451df-71dd-4e57-adf0-4b840b0012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8F9FF"/>
    <a:srgbClr val="660066"/>
    <a:srgbClr val="DCEAFE"/>
    <a:srgbClr val="FF4744"/>
    <a:srgbClr val="00BD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888ADC-0204-9048-866D-A6A6FBFE60CF}" v="262" dt="2019-09-11T09:15:31.6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89252" autoAdjust="0"/>
  </p:normalViewPr>
  <p:slideViewPr>
    <p:cSldViewPr snapToGrid="0">
      <p:cViewPr varScale="1">
        <p:scale>
          <a:sx n="65" d="100"/>
          <a:sy n="65" d="100"/>
        </p:scale>
        <p:origin x="-94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99E5D-97DA-6E4F-B87C-CF2E8D237263}" type="datetime1">
              <a:rPr lang="en-GB" smtClean="0"/>
              <a:pPr/>
              <a:t>07/07/2020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82E19-35AC-9F4D-ABD5-6666FED92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4082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C2D03-5CA3-2348-A7E4-EFFF42EA6170}" type="datetime1">
              <a:rPr lang="en-GB" smtClean="0"/>
              <a:pPr/>
              <a:t>07/07/2020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C3725-F852-974E-91A9-1CB0B86E8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922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beginners’ surfing lesson 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Sennen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Cornwall</a:t>
            </a:r>
            <a:r>
              <a:rPr lang="en-GB" dirty="0">
                <a:effectLst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C3725-F852-974E-91A9-1CB0B86E8D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9087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Brittany Ferries vessel 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Roscoff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vehicle ferry sails from Plymouth to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Roscoff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journey which takes 6 hours. The tide is out so it looks as if the ferry is stuck, but there is a sufficiently deep-water channel by the quay.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C3725-F852-974E-91A9-1CB0B86E8D1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673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Walking on the coast path near Cape Cornwall.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C3725-F852-974E-91A9-1CB0B86E8D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3428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Hunting for fossils 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Charmouth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Dorset.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C3725-F852-974E-91A9-1CB0B86E8D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5003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Inspecting ammonite fossils found 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Charmouth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C3725-F852-974E-91A9-1CB0B86E8D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1236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to sail 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Mylor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Cornwall.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C3725-F852-974E-91A9-1CB0B86E8D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1326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Rock pooling at Exmouth, Devon, the rocks covered in slippery brown seaweed. What’s in the purple bucket?</a:t>
            </a:r>
            <a:r>
              <a:rPr lang="en-GB" dirty="0">
                <a:effectLst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C3725-F852-974E-91A9-1CB0B86E8D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5723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Crabs, in and out of water, caught in the rock pools near Sidmouth, E. Devon.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C3725-F852-974E-91A9-1CB0B86E8D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766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Caledonian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MacBrayne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ferry, Highlands and Islands, Scotland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vehicle ferry is at the quayside at the Isle of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Tiree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Inner Hebrides. It sails from Oban, on the mainland, and calls at different islands on different days. This particular ferry had been to South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Barra, Outer Hebrides and was calling in 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Tiree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way back to Oban. This sailing only happens on Thursdays.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C3725-F852-974E-91A9-1CB0B86E8D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8262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Mousa Ferry, leaving Shetland mainland and then returning from Mousa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small passenger ferry moored at the jetty ready to take (mostly) visitors from mainland Shetland to the small island of Mousa where there is a remains of an Iron Age ‘broch’. The purpose of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brochs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disputed by archaeologists, but is possibly a fortified dwelling.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 Mousa the ferry ties up at a tiny concrete jetty across the rocks. The ferry only sails in good weather. It sometimes takes bird watchers right round the island, if conditions are suitable.</a:t>
            </a:r>
            <a:r>
              <a:rPr lang="en-GB" dirty="0">
                <a:effectLst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C3725-F852-974E-91A9-1CB0B86E8D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0199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7846D8-C5C6-4A13-AE29-B80A737EF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37F761-3BA8-4D5F-8574-AD3342FC1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3D30B-4D65-4F60-8AA4-9EBEF65072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Rising Stars 2019 © Hodder &amp; Stoughton Limited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87A614-3AD6-411C-B881-F5834AEBE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89EA3B-7B9D-46D8-918D-41C54DEE3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E0752-690B-4CFA-81A5-06F8EE60AD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0809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A8F1A-CA62-4B05-8EB4-34E157C93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CAE7CB-932B-43E7-8119-6661E0070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C9E919-D58D-4D14-81FB-FF0284AD5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Rising Stars 2019 © Hodder &amp; Stoughton Limited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A26958-F583-45FE-845D-91ECC4E9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6DCECA-DD75-40D2-B148-D3665B7E1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E0752-690B-4CFA-81A5-06F8EE60AD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499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8FB272E-7FC7-4170-B3B3-BC0FA62F9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F21664B-CC2F-4DAC-AFB1-9D47467B2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2811D3-89B4-4C19-A37D-BF590B750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Rising Stars 2019 © Hodder &amp; Stoughton Limited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AD20A7-5CF0-4ECD-B0B3-23350BD69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9E8E71-804F-4230-85AE-1742359D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E0752-690B-4CFA-81A5-06F8EE60AD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7219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76F9AC-D988-48E0-BFEA-5069CF82B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CB72E2-0242-486C-A3B1-19E5A8328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23DA8E-1BED-4DA9-9092-C4AB5A1F4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Rising Stars 2019 © Hodder &amp; Stoughton Limited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8E9074-953D-4804-AE8F-5CA65A0B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E18608-1B70-46DC-BAC8-B707AEAC9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E0752-690B-4CFA-81A5-06F8EE60AD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1314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73B0EC-2876-49D6-9F45-860541DAE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11846D-0D35-42FF-8C33-99A247BB1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F8BCDE-B47E-4B5F-AA35-AF9337A01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Rising Stars 2019 © Hodder &amp; Stoughton Limited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0B6B1E-F46A-4D6B-9761-66057CDB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FAEBC5-1F65-48EE-8CCE-B8F51F4D5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E0752-690B-4CFA-81A5-06F8EE60AD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6864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22B2BF-B115-45C2-93E4-A022633C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959A96-0EB9-4F17-971C-F602C5EE5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35BD44-F070-4D77-BFF0-14EDDAFB7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89131B-200E-44A7-91E7-ED74FAA2EB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Rising Stars 2019 © Hodder &amp; Stoughton Limited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0E99AC-0BCE-459D-AE2F-3D9BE418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9A5517-4546-4E68-8D58-4694C2A1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E0752-690B-4CFA-81A5-06F8EE60AD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1837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A2D3E3-7AB9-4A43-AC25-AC177CC14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57693C-9773-47CE-BB68-55F7E6C4D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E316C8-ACC9-42DA-9020-939A64BCD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7DCF80-3EA7-457C-A769-7B509439E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527B1E-1E64-4C27-AC7B-B7DBAF83C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24AC7F4-2B98-47A1-82DB-E15F5CFF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Rising Stars 2019 © Hodder &amp; Stoughton Limited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22B3096-9B21-46C1-A450-3227769BB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19ED8E9-E171-4BF9-A620-A73E0193D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E0752-690B-4CFA-81A5-06F8EE60AD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2383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1725D7-C0E5-4D90-962B-4EB5E729C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3EB2A0F-16E9-4DA1-A30A-83BA047A7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Rising Stars 2019 © Hodder &amp; Stoughton Limited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3A9214E-F35C-451E-ADAD-1CA6B2049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1C9116-99ED-4235-BCA8-3827EC96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E0752-690B-4CFA-81A5-06F8EE60AD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7286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9AAC07E-9504-45D3-9E95-114A358173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Rising Stars 2019 © Hodder &amp; Stoughton Limited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F6EA0C-E552-4E59-A254-0D9438253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89953D-7301-4005-9622-71D68CBE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E0752-690B-4CFA-81A5-06F8EE60AD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3885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F4732D-C435-415E-A4C7-4681F7DB1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46F0B1-6DA0-441C-A8EB-78C5F389F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CA050C-BECA-4C02-94C9-0DF7A8C17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AC08E2-25BD-4999-9782-FD630D1F4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Rising Stars 2019 © Hodder &amp; Stoughton Limited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C7E45B-8358-47A8-9F0F-C50A3EBA1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7065F6-4D96-4E39-BBE4-35E1999F7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E0752-690B-4CFA-81A5-06F8EE60AD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413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6F1E3E-5B98-4ED6-B0AF-3674B91A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4500043-F8CA-4ED1-AA43-DEBAEB223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15E038-4CD4-4867-AA06-CDE99B772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732B52-C507-4F02-952C-5841E803D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Rising Stars 2019 © Hodder &amp; Stoughton Limited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C1EC75-6A9B-4EDA-8F87-496704741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3380CC-0B4B-466E-9DCF-12CCF168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E0752-690B-4CFA-81A5-06F8EE60AD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6362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g b copy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995" y="5993739"/>
            <a:ext cx="11144430" cy="864261"/>
          </a:xfrm>
          <a:prstGeom prst="rect">
            <a:avLst/>
          </a:prstGeom>
        </p:spPr>
      </p:pic>
      <p:pic>
        <p:nvPicPr>
          <p:cNvPr id="6" name="Picture 5" descr="pp g r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73688" y="-1"/>
            <a:ext cx="518312" cy="6858001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xmlns="" id="{45995934-E12E-4E2C-8212-17D304450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6750"/>
            <a:ext cx="10515600" cy="1023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42FFE872-16C5-4C9D-B8DC-091AF9FC9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xmlns="" id="{7F928B9C-CAE1-46DE-9F7E-E7293751E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Rising Stars 2019 © Hodder &amp; Stoughton Limited</a:t>
            </a:r>
          </a:p>
        </p:txBody>
      </p:sp>
      <p:pic>
        <p:nvPicPr>
          <p:cNvPr id="5" name="Picture 4" descr="pp g t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558" y="-1"/>
            <a:ext cx="11138129" cy="533631"/>
          </a:xfrm>
          <a:prstGeom prst="rect">
            <a:avLst/>
          </a:prstGeom>
        </p:spPr>
      </p:pic>
      <p:pic>
        <p:nvPicPr>
          <p:cNvPr id="7" name="Picture 6" descr="pp g l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543582" cy="6858000"/>
          </a:xfrm>
          <a:prstGeom prst="rect">
            <a:avLst/>
          </a:prstGeom>
        </p:spPr>
      </p:pic>
      <p:pic>
        <p:nvPicPr>
          <p:cNvPr id="3" name="Picture 2" descr="RS-Geography-logo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4418" y="6142970"/>
            <a:ext cx="2016608" cy="543580"/>
          </a:xfrm>
          <a:prstGeom prst="rect">
            <a:avLst/>
          </a:prstGeom>
        </p:spPr>
      </p:pic>
      <p:pic>
        <p:nvPicPr>
          <p:cNvPr id="14" name="Picture 13" descr="geo pp circle.png">
            <a:extLst>
              <a:ext uri="{FF2B5EF4-FFF2-40B4-BE49-F238E27FC236}">
                <a16:creationId xmlns:a16="http://schemas.microsoft.com/office/drawing/2014/main" xmlns="" id="{4F73BA6A-0292-487B-A348-4D07787650C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4560" y="611812"/>
            <a:ext cx="671390" cy="67139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1436083" y="718035"/>
            <a:ext cx="555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22D8B0F9-BA41-7847-8204-5AFBD99AC58F}" type="slidenum">
              <a:rPr lang="en-US" sz="2400" smtClean="0">
                <a:solidFill>
                  <a:schemeClr val="bg1"/>
                </a:solidFill>
              </a:rPr>
              <a:pPr algn="ctr"/>
              <a:t>‹#›</a:t>
            </a:fld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29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CABC92F-E433-CF4E-A0EC-196246AC7150}"/>
              </a:ext>
            </a:extLst>
          </p:cNvPr>
          <p:cNvSpPr/>
          <p:nvPr/>
        </p:nvSpPr>
        <p:spPr>
          <a:xfrm>
            <a:off x="1298223" y="1117601"/>
            <a:ext cx="9680222" cy="4025370"/>
          </a:xfrm>
          <a:prstGeom prst="rect">
            <a:avLst/>
          </a:prstGeom>
          <a:solidFill>
            <a:srgbClr val="E8F9FF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360000" rIns="360000" bIns="360000" rtlCol="0" anchor="t" anchorCtr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4400" b="1" dirty="0">
                <a:solidFill>
                  <a:srgbClr val="660066"/>
                </a:solidFill>
              </a:rPr>
              <a:t>Week 4</a:t>
            </a:r>
          </a:p>
          <a:p>
            <a:pPr algn="ctr">
              <a:spcAft>
                <a:spcPts val="1000"/>
              </a:spcAft>
            </a:pPr>
            <a:r>
              <a:rPr lang="en-GB" sz="5400" b="1" dirty="0">
                <a:solidFill>
                  <a:schemeClr val="tx1"/>
                </a:solidFill>
              </a:rPr>
              <a:t>What other features and activities can be seen around coasts, mostly the UK?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xmlns="" id="{B00D8854-60A7-4AE7-932B-8E2E0E167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3207851" cy="365125"/>
          </a:xfrm>
        </p:spPr>
        <p:txBody>
          <a:bodyPr/>
          <a:lstStyle/>
          <a:p>
            <a:r>
              <a:rPr lang="en-GB" dirty="0"/>
              <a:t>Rising Stars 2019 © Hodder &amp; Stoughton Limited</a:t>
            </a:r>
          </a:p>
        </p:txBody>
      </p:sp>
    </p:spTree>
    <p:extLst>
      <p:ext uri="{BB962C8B-B14F-4D97-AF65-F5344CB8AC3E}">
        <p14:creationId xmlns:p14="http://schemas.microsoft.com/office/powerpoint/2010/main" xmlns="" val="1439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44558BF-D123-B949-B928-F01B4A13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Rising Stars 2019 © Hodder &amp; Stoughton Limited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1EBD06-7D0E-FF46-8451-02B5C2BE95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7716" y="552440"/>
            <a:ext cx="7216567" cy="541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9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1690" y="595902"/>
            <a:ext cx="7068620" cy="530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813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DCF2767-6111-0549-A011-1910C181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Rising Stars 2019 © Hodder &amp; Stoughton Limited</a:t>
            </a:r>
            <a:endParaRPr lang="en-GB" dirty="0"/>
          </a:p>
        </p:txBody>
      </p:sp>
      <p:pic>
        <p:nvPicPr>
          <p:cNvPr id="3" name="Picture 2" descr="Surfing.jpg">
            <a:extLst>
              <a:ext uri="{FF2B5EF4-FFF2-40B4-BE49-F238E27FC236}">
                <a16:creationId xmlns:a16="http://schemas.microsoft.com/office/drawing/2014/main" xmlns="" id="{ED61EEC2-514E-4E4E-A13F-88F79DFF76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5464" y="551330"/>
            <a:ext cx="7221071" cy="541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547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1FC739E-183A-2648-8E4A-6A811FA7D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Rising Stars 2019 © Hodder &amp; Stoughton Limited</a:t>
            </a:r>
            <a:endParaRPr lang="en-GB" dirty="0"/>
          </a:p>
        </p:txBody>
      </p:sp>
      <p:pic>
        <p:nvPicPr>
          <p:cNvPr id="3" name="Picture 2" descr="Walking 2.jpg">
            <a:extLst>
              <a:ext uri="{FF2B5EF4-FFF2-40B4-BE49-F238E27FC236}">
                <a16:creationId xmlns:a16="http://schemas.microsoft.com/office/drawing/2014/main" xmlns="" id="{C2D24B45-3A47-654E-B812-778D2A32803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0117" y="591669"/>
            <a:ext cx="7171766" cy="537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98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A3A1CAA-529C-6145-B859-1FA3E6178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Rising Stars 2019 © Hodder &amp; Stoughton Limited</a:t>
            </a:r>
            <a:endParaRPr lang="en-GB" dirty="0"/>
          </a:p>
        </p:txBody>
      </p:sp>
      <p:pic>
        <p:nvPicPr>
          <p:cNvPr id="3" name="Picture 2" descr="Fossils 2.jpg">
            <a:extLst>
              <a:ext uri="{FF2B5EF4-FFF2-40B4-BE49-F238E27FC236}">
                <a16:creationId xmlns:a16="http://schemas.microsoft.com/office/drawing/2014/main" xmlns="" id="{F68B1313-84D6-EF4F-98CD-6FF8B56999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0119" y="551331"/>
            <a:ext cx="7171762" cy="537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85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8B0A403-17CD-7747-8FAD-2C9F91C19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Rising Stars 2019 © Hodder &amp; Stoughton Limited</a:t>
            </a:r>
            <a:endParaRPr lang="en-GB" dirty="0"/>
          </a:p>
        </p:txBody>
      </p:sp>
      <p:pic>
        <p:nvPicPr>
          <p:cNvPr id="3" name="Picture 2" descr="Fossil hunting.jpg">
            <a:extLst>
              <a:ext uri="{FF2B5EF4-FFF2-40B4-BE49-F238E27FC236}">
                <a16:creationId xmlns:a16="http://schemas.microsoft.com/office/drawing/2014/main" xmlns="" id="{1EA2996B-C48F-6E49-8CD3-7FF95E0EC5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5359"/>
          <a:stretch>
            <a:fillRect/>
          </a:stretch>
        </p:blipFill>
        <p:spPr>
          <a:xfrm>
            <a:off x="3063688" y="591670"/>
            <a:ext cx="6064624" cy="537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78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F5E685-CAD9-364A-B019-E181241F9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Rising Stars 2019 © Hodder &amp; Stoughton Limited</a:t>
            </a:r>
            <a:endParaRPr lang="en-GB" dirty="0"/>
          </a:p>
        </p:txBody>
      </p:sp>
      <p:pic>
        <p:nvPicPr>
          <p:cNvPr id="3" name="Picture 2" descr="Sailing.jpg">
            <a:extLst>
              <a:ext uri="{FF2B5EF4-FFF2-40B4-BE49-F238E27FC236}">
                <a16:creationId xmlns:a16="http://schemas.microsoft.com/office/drawing/2014/main" xmlns="" id="{4C6B1A94-3846-AA48-A3C5-7F9B2F6CEE3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8048" y="618564"/>
            <a:ext cx="7135904" cy="535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903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F717E6-4759-7147-8582-9E1805C3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Rising Stars 2019 © Hodder &amp; Stoughton Limited</a:t>
            </a:r>
            <a:endParaRPr lang="en-GB" dirty="0"/>
          </a:p>
        </p:txBody>
      </p:sp>
      <p:pic>
        <p:nvPicPr>
          <p:cNvPr id="3" name="Picture 2" descr="Rockpooling 1.jpg">
            <a:extLst>
              <a:ext uri="{FF2B5EF4-FFF2-40B4-BE49-F238E27FC236}">
                <a16:creationId xmlns:a16="http://schemas.microsoft.com/office/drawing/2014/main" xmlns="" id="{CD84A148-5B2A-594E-84FA-29332E1265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4593" y="568886"/>
            <a:ext cx="7222814" cy="541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68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4EAF671-27AF-4E4A-88A5-ECF4F7216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Rising Stars 2019 © Hodder &amp; Stoughton Limited</a:t>
            </a:r>
            <a:endParaRPr lang="en-GB" dirty="0"/>
          </a:p>
        </p:txBody>
      </p:sp>
      <p:pic>
        <p:nvPicPr>
          <p:cNvPr id="3" name="Picture 2" descr="Crab 1.jpg">
            <a:extLst>
              <a:ext uri="{FF2B5EF4-FFF2-40B4-BE49-F238E27FC236}">
                <a16:creationId xmlns:a16="http://schemas.microsoft.com/office/drawing/2014/main" xmlns="" id="{53BA04FC-D106-8A4B-9B21-652845BA52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5874" b="12677"/>
          <a:stretch>
            <a:fillRect/>
          </a:stretch>
        </p:blipFill>
        <p:spPr>
          <a:xfrm>
            <a:off x="2941189" y="690997"/>
            <a:ext cx="3931839" cy="2401828"/>
          </a:xfrm>
          <a:prstGeom prst="rect">
            <a:avLst/>
          </a:prstGeom>
        </p:spPr>
      </p:pic>
      <p:pic>
        <p:nvPicPr>
          <p:cNvPr id="4" name="Picture 3" descr="Crab.jpg">
            <a:extLst>
              <a:ext uri="{FF2B5EF4-FFF2-40B4-BE49-F238E27FC236}">
                <a16:creationId xmlns:a16="http://schemas.microsoft.com/office/drawing/2014/main" xmlns="" id="{9A2EC21E-5CF5-A04D-807A-0DF900CD89C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7302" r="6808"/>
          <a:stretch>
            <a:fillRect/>
          </a:stretch>
        </p:blipFill>
        <p:spPr>
          <a:xfrm>
            <a:off x="7047016" y="690997"/>
            <a:ext cx="3322949" cy="5158474"/>
          </a:xfrm>
          <a:prstGeom prst="rect">
            <a:avLst/>
          </a:prstGeom>
        </p:spPr>
      </p:pic>
      <p:pic>
        <p:nvPicPr>
          <p:cNvPr id="5" name="Picture 4" descr="Crab 2.jpg">
            <a:extLst>
              <a:ext uri="{FF2B5EF4-FFF2-40B4-BE49-F238E27FC236}">
                <a16:creationId xmlns:a16="http://schemas.microsoft.com/office/drawing/2014/main" xmlns="" id="{37088732-0225-7741-800F-0E017A6C908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-11025" t="7498" r="-4963"/>
          <a:stretch>
            <a:fillRect/>
          </a:stretch>
        </p:blipFill>
        <p:spPr>
          <a:xfrm>
            <a:off x="2461437" y="3229513"/>
            <a:ext cx="4585579" cy="261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05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EDDC6-B259-0744-8B90-E6EBECA9C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Rising Stars 2019 © Hodder &amp; Stoughton Limited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20E5711E-560D-384A-8FEF-AE355F0BCE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660066"/>
                </a:solidFill>
                <a:latin typeface="Calibri" charset="0"/>
              </a:rPr>
              <a:t>Economic activity on coasts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1DD3CB46-6B8A-1046-952D-A342F9E80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9872" y="1390255"/>
            <a:ext cx="6043928" cy="453294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9FDDC4FC-245B-2B44-BCBB-B260B3FFD3BD}"/>
              </a:ext>
            </a:extLst>
          </p:cNvPr>
          <p:cNvSpPr txBox="1">
            <a:spLocks/>
          </p:cNvSpPr>
          <p:nvPr/>
        </p:nvSpPr>
        <p:spPr>
          <a:xfrm>
            <a:off x="659354" y="1564915"/>
            <a:ext cx="3902371" cy="27183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solidFill>
                  <a:srgbClr val="660066"/>
                </a:solidFill>
                <a:latin typeface="Calibri" charset="0"/>
              </a:rPr>
              <a:t>Ferries – large and small, at home and abroad</a:t>
            </a:r>
          </a:p>
          <a:p>
            <a:r>
              <a:rPr lang="en-GB" b="1" dirty="0">
                <a:solidFill>
                  <a:srgbClr val="660066"/>
                </a:solidFill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0787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24ed5d5bf586fb181821eecc6585cf4c313915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4239</TotalTime>
  <Words>390</Words>
  <Application>Microsoft Office PowerPoint</Application>
  <PresentationFormat>Custom</PresentationFormat>
  <Paragraphs>40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Economic activity on coasts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White</dc:creator>
  <cp:lastModifiedBy>D.Farell</cp:lastModifiedBy>
  <cp:revision>106</cp:revision>
  <cp:lastPrinted>2019-09-10T15:36:40Z</cp:lastPrinted>
  <dcterms:created xsi:type="dcterms:W3CDTF">2018-09-25T11:16:15Z</dcterms:created>
  <dcterms:modified xsi:type="dcterms:W3CDTF">2020-07-07T19:25:29Z</dcterms:modified>
</cp:coreProperties>
</file>