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4"/>
  </p:sldMasterIdLst>
  <p:sldIdLst>
    <p:sldId id="256" r:id="rId5"/>
  </p:sldIdLst>
  <p:sldSz cx="7559675" cy="106918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31F20"/>
    <a:srgbClr val="EA4542"/>
    <a:srgbClr val="70C387"/>
    <a:srgbClr val="C34F9D"/>
    <a:srgbClr val="4A7FC1"/>
    <a:srgbClr val="E67028"/>
    <a:srgbClr val="14291E"/>
    <a:srgbClr val="EA373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CB2E3B5-A9A3-B34B-BC97-8BA035136EA9}" v="2" dt="2025-08-06T13:51:55.68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633"/>
    <p:restoredTop sz="94663"/>
  </p:normalViewPr>
  <p:slideViewPr>
    <p:cSldViewPr snapToGrid="0">
      <p:cViewPr varScale="1">
        <p:scale>
          <a:sx n="76" d="100"/>
          <a:sy n="76" d="100"/>
        </p:scale>
        <p:origin x="284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6976" y="1749795"/>
            <a:ext cx="6425724" cy="3722335"/>
          </a:xfrm>
        </p:spPr>
        <p:txBody>
          <a:bodyPr anchor="b"/>
          <a:lstStyle>
            <a:lvl1pPr algn="ctr">
              <a:defRPr sz="496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984"/>
            </a:lvl1pPr>
            <a:lvl2pPr marL="377967" indent="0" algn="ctr">
              <a:buNone/>
              <a:defRPr sz="1653"/>
            </a:lvl2pPr>
            <a:lvl3pPr marL="755934" indent="0" algn="ctr">
              <a:buNone/>
              <a:defRPr sz="1488"/>
            </a:lvl3pPr>
            <a:lvl4pPr marL="1133902" indent="0" algn="ctr">
              <a:buNone/>
              <a:defRPr sz="1323"/>
            </a:lvl4pPr>
            <a:lvl5pPr marL="1511869" indent="0" algn="ctr">
              <a:buNone/>
              <a:defRPr sz="1323"/>
            </a:lvl5pPr>
            <a:lvl6pPr marL="1889836" indent="0" algn="ctr">
              <a:buNone/>
              <a:defRPr sz="1323"/>
            </a:lvl6pPr>
            <a:lvl7pPr marL="2267803" indent="0" algn="ctr">
              <a:buNone/>
              <a:defRPr sz="1323"/>
            </a:lvl7pPr>
            <a:lvl8pPr marL="2645771" indent="0" algn="ctr">
              <a:buNone/>
              <a:defRPr sz="1323"/>
            </a:lvl8pPr>
            <a:lvl9pPr marL="3023738" indent="0" algn="ctr">
              <a:buNone/>
              <a:defRPr sz="1323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087B41-33E4-3748-80A1-35B705080225}" type="datetimeFigureOut">
              <a:rPr lang="en-US" smtClean="0"/>
              <a:t>1/5/2026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D5D9A-9AED-C348-82BA-EB2625644E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88842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087B41-33E4-3748-80A1-35B705080225}" type="datetimeFigureOut">
              <a:rPr lang="en-US" smtClean="0"/>
              <a:t>1/5/2026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D5D9A-9AED-C348-82BA-EB2625644E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45859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09893" y="569240"/>
            <a:ext cx="1630055" cy="9060817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728" y="569240"/>
            <a:ext cx="4795669" cy="9060817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087B41-33E4-3748-80A1-35B705080225}" type="datetimeFigureOut">
              <a:rPr lang="en-US" smtClean="0"/>
              <a:t>1/5/2026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D5D9A-9AED-C348-82BA-EB2625644E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92457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087B41-33E4-3748-80A1-35B705080225}" type="datetimeFigureOut">
              <a:rPr lang="en-US" smtClean="0"/>
              <a:t>1/5/2026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D5D9A-9AED-C348-82BA-EB2625644E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11590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791" y="2665532"/>
            <a:ext cx="6520220" cy="4447496"/>
          </a:xfrm>
        </p:spPr>
        <p:txBody>
          <a:bodyPr anchor="b"/>
          <a:lstStyle>
            <a:lvl1pPr>
              <a:defRPr sz="496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5791" y="7155103"/>
            <a:ext cx="6520220" cy="2338833"/>
          </a:xfrm>
        </p:spPr>
        <p:txBody>
          <a:bodyPr/>
          <a:lstStyle>
            <a:lvl1pPr marL="0" indent="0">
              <a:buNone/>
              <a:defRPr sz="1984">
                <a:solidFill>
                  <a:schemeClr val="tx1"/>
                </a:solidFill>
              </a:defRPr>
            </a:lvl1pPr>
            <a:lvl2pPr marL="377967" indent="0">
              <a:buNone/>
              <a:defRPr sz="1653">
                <a:solidFill>
                  <a:schemeClr val="tx1">
                    <a:tint val="75000"/>
                  </a:schemeClr>
                </a:solidFill>
              </a:defRPr>
            </a:lvl2pPr>
            <a:lvl3pPr marL="755934" indent="0">
              <a:buNone/>
              <a:defRPr sz="1488">
                <a:solidFill>
                  <a:schemeClr val="tx1">
                    <a:tint val="75000"/>
                  </a:schemeClr>
                </a:solidFill>
              </a:defRPr>
            </a:lvl3pPr>
            <a:lvl4pPr marL="1133902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4pPr>
            <a:lvl5pPr marL="1511869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5pPr>
            <a:lvl6pPr marL="1889836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6pPr>
            <a:lvl7pPr marL="2267803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7pPr>
            <a:lvl8pPr marL="2645771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8pPr>
            <a:lvl9pPr marL="3023738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087B41-33E4-3748-80A1-35B705080225}" type="datetimeFigureOut">
              <a:rPr lang="en-US" smtClean="0"/>
              <a:t>1/5/2026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D5D9A-9AED-C348-82BA-EB2625644E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1376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9728" y="2846200"/>
            <a:ext cx="3212862" cy="6783857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27085" y="2846200"/>
            <a:ext cx="3212862" cy="6783857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087B41-33E4-3748-80A1-35B705080225}" type="datetimeFigureOut">
              <a:rPr lang="en-US" smtClean="0"/>
              <a:t>1/5/2026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D5D9A-9AED-C348-82BA-EB2625644E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92819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569242"/>
            <a:ext cx="6520220" cy="2066590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0713" y="2620980"/>
            <a:ext cx="3198096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13" y="3905482"/>
            <a:ext cx="3198096" cy="5744375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27086" y="2620980"/>
            <a:ext cx="3213847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27086" y="3905482"/>
            <a:ext cx="3213847" cy="5744375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087B41-33E4-3748-80A1-35B705080225}" type="datetimeFigureOut">
              <a:rPr lang="en-US" smtClean="0"/>
              <a:t>1/5/2026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D5D9A-9AED-C348-82BA-EB2625644E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3968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087B41-33E4-3748-80A1-35B705080225}" type="datetimeFigureOut">
              <a:rPr lang="en-US" smtClean="0"/>
              <a:t>1/5/2026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D5D9A-9AED-C348-82BA-EB2625644E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5159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087B41-33E4-3748-80A1-35B705080225}" type="datetimeFigureOut">
              <a:rPr lang="en-US" smtClean="0"/>
              <a:t>1/5/2026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D5D9A-9AED-C348-82BA-EB2625644E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90318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3847" y="1539425"/>
            <a:ext cx="3827085" cy="7598117"/>
          </a:xfrm>
        </p:spPr>
        <p:txBody>
          <a:bodyPr/>
          <a:lstStyle>
            <a:lvl1pPr>
              <a:defRPr sz="2645"/>
            </a:lvl1pPr>
            <a:lvl2pPr>
              <a:defRPr sz="2315"/>
            </a:lvl2pPr>
            <a:lvl3pPr>
              <a:defRPr sz="1984"/>
            </a:lvl3pPr>
            <a:lvl4pPr>
              <a:defRPr sz="1653"/>
            </a:lvl4pPr>
            <a:lvl5pPr>
              <a:defRPr sz="1653"/>
            </a:lvl5pPr>
            <a:lvl6pPr>
              <a:defRPr sz="1653"/>
            </a:lvl6pPr>
            <a:lvl7pPr>
              <a:defRPr sz="1653"/>
            </a:lvl7pPr>
            <a:lvl8pPr>
              <a:defRPr sz="1653"/>
            </a:lvl8pPr>
            <a:lvl9pPr>
              <a:defRPr sz="1653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087B41-33E4-3748-80A1-35B705080225}" type="datetimeFigureOut">
              <a:rPr lang="en-US" smtClean="0"/>
              <a:t>1/5/2026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D5D9A-9AED-C348-82BA-EB2625644E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05755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13847" y="1539425"/>
            <a:ext cx="3827085" cy="7598117"/>
          </a:xfrm>
        </p:spPr>
        <p:txBody>
          <a:bodyPr anchor="t"/>
          <a:lstStyle>
            <a:lvl1pPr marL="0" indent="0">
              <a:buNone/>
              <a:defRPr sz="2645"/>
            </a:lvl1pPr>
            <a:lvl2pPr marL="377967" indent="0">
              <a:buNone/>
              <a:defRPr sz="2315"/>
            </a:lvl2pPr>
            <a:lvl3pPr marL="755934" indent="0">
              <a:buNone/>
              <a:defRPr sz="1984"/>
            </a:lvl3pPr>
            <a:lvl4pPr marL="1133902" indent="0">
              <a:buNone/>
              <a:defRPr sz="1653"/>
            </a:lvl4pPr>
            <a:lvl5pPr marL="1511869" indent="0">
              <a:buNone/>
              <a:defRPr sz="1653"/>
            </a:lvl5pPr>
            <a:lvl6pPr marL="1889836" indent="0">
              <a:buNone/>
              <a:defRPr sz="1653"/>
            </a:lvl6pPr>
            <a:lvl7pPr marL="2267803" indent="0">
              <a:buNone/>
              <a:defRPr sz="1653"/>
            </a:lvl7pPr>
            <a:lvl8pPr marL="2645771" indent="0">
              <a:buNone/>
              <a:defRPr sz="1653"/>
            </a:lvl8pPr>
            <a:lvl9pPr marL="3023738" indent="0">
              <a:buNone/>
              <a:defRPr sz="1653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087B41-33E4-3748-80A1-35B705080225}" type="datetimeFigureOut">
              <a:rPr lang="en-US" smtClean="0"/>
              <a:t>1/5/2026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D5D9A-9AED-C348-82BA-EB2625644E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97619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728" y="2846200"/>
            <a:ext cx="6520220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087B41-33E4-3748-80A1-35B705080225}" type="datetimeFigureOut">
              <a:rPr lang="en-US" smtClean="0"/>
              <a:t>1/5/2026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6D5D9A-9AED-C348-82BA-EB2625644E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36252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755934" rtl="0" eaLnBrk="1" latinLnBrk="0" hangingPunct="1">
        <a:lnSpc>
          <a:spcPct val="90000"/>
        </a:lnSpc>
        <a:spcBef>
          <a:spcPct val="0"/>
        </a:spcBef>
        <a:buNone/>
        <a:defRPr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l" defTabSz="755934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528C3604-5F41-1E1A-AF8D-BC06B5B99600}"/>
              </a:ext>
            </a:extLst>
          </p:cNvPr>
          <p:cNvSpPr txBox="1"/>
          <p:nvPr/>
        </p:nvSpPr>
        <p:spPr>
          <a:xfrm>
            <a:off x="1743218" y="3791238"/>
            <a:ext cx="4073237" cy="50475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231F2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MAINS</a:t>
            </a:r>
            <a:endParaRPr lang="en-US" sz="3000" b="1" dirty="0">
              <a:solidFill>
                <a:srgbClr val="231F20"/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algn="ctr"/>
            <a:r>
              <a:rPr lang="en-GB" sz="2400" dirty="0">
                <a:solidFill>
                  <a:srgbClr val="231F2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Big Foot Vegan Supreme, Cheese &amp; Tomato, BBQ Chicken Pizza</a:t>
            </a:r>
          </a:p>
          <a:p>
            <a:pPr algn="ctr"/>
            <a:endParaRPr lang="en-GB" sz="3500" b="1" dirty="0">
              <a:solidFill>
                <a:srgbClr val="231F20"/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algn="ctr"/>
            <a:r>
              <a:rPr lang="en-US" sz="2800" b="1" dirty="0">
                <a:solidFill>
                  <a:srgbClr val="231F2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SIDES</a:t>
            </a:r>
            <a:endParaRPr lang="en-US" sz="3000" b="1" dirty="0">
              <a:solidFill>
                <a:srgbClr val="231F20"/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algn="ctr"/>
            <a:r>
              <a:rPr lang="en-GB" sz="2400" dirty="0">
                <a:solidFill>
                  <a:srgbClr val="231F2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Potato Wedges and Cucumber &amp; Tomato Salad</a:t>
            </a:r>
          </a:p>
          <a:p>
            <a:pPr algn="ctr"/>
            <a:endParaRPr lang="en-US" sz="3500" b="1" dirty="0">
              <a:solidFill>
                <a:srgbClr val="231F20"/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algn="ctr"/>
            <a:r>
              <a:rPr lang="en-US" sz="2800" b="1" dirty="0">
                <a:solidFill>
                  <a:srgbClr val="231F2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DESSERTS</a:t>
            </a:r>
            <a:endParaRPr lang="en-US" sz="3000" b="1" dirty="0">
              <a:solidFill>
                <a:srgbClr val="231F20"/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algn="ctr"/>
            <a:r>
              <a:rPr lang="en-GB" sz="2400" dirty="0">
                <a:solidFill>
                  <a:srgbClr val="231F2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Vanilla or Chocolate Ice Cream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AAD02B90-51FB-42A7-9777-D6DCC875EA25}"/>
              </a:ext>
            </a:extLst>
          </p:cNvPr>
          <p:cNvSpPr txBox="1"/>
          <p:nvPr/>
        </p:nvSpPr>
        <p:spPr>
          <a:xfrm>
            <a:off x="2484449" y="9208106"/>
            <a:ext cx="259077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*Menus may be subject to change</a:t>
            </a:r>
          </a:p>
        </p:txBody>
      </p:sp>
    </p:spTree>
    <p:extLst>
      <p:ext uri="{BB962C8B-B14F-4D97-AF65-F5344CB8AC3E}">
        <p14:creationId xmlns:p14="http://schemas.microsoft.com/office/powerpoint/2010/main" val="17109938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2013 - 2022 Theme">
  <a:themeElements>
    <a:clrScheme name="Office 2013 - 2022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2022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7a579304-ec1a-4bc3-99f6-c27d9f52e4eb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492A03E8FDECB41A11338DB7C39FC8C" ma:contentTypeVersion="5" ma:contentTypeDescription="Create a new document." ma:contentTypeScope="" ma:versionID="5c0d37e7527ac785f626b29ac581eecd">
  <xsd:schema xmlns:xsd="http://www.w3.org/2001/XMLSchema" xmlns:xs="http://www.w3.org/2001/XMLSchema" xmlns:p="http://schemas.microsoft.com/office/2006/metadata/properties" xmlns:ns3="7a579304-ec1a-4bc3-99f6-c27d9f52e4eb" targetNamespace="http://schemas.microsoft.com/office/2006/metadata/properties" ma:root="true" ma:fieldsID="96cc5fb2694b0e5baa77577b4804a13f" ns3:_="">
    <xsd:import namespace="7a579304-ec1a-4bc3-99f6-c27d9f52e4eb"/>
    <xsd:element name="properties">
      <xsd:complexType>
        <xsd:sequence>
          <xsd:element name="documentManagement">
            <xsd:complexType>
              <xsd:all>
                <xsd:element ref="ns3:MediaServiceDateTaken" minOccurs="0"/>
                <xsd:element ref="ns3:MediaServiceMetadata" minOccurs="0"/>
                <xsd:element ref="ns3:MediaServiceFastMetadata" minOccurs="0"/>
                <xsd:element ref="ns3:MediaServiceSearchProperties" minOccurs="0"/>
                <xsd:element ref="ns3:_activity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a579304-ec1a-4bc3-99f6-c27d9f52e4eb" elementFormDefault="qualified">
    <xsd:import namespace="http://schemas.microsoft.com/office/2006/documentManagement/types"/>
    <xsd:import namespace="http://schemas.microsoft.com/office/infopath/2007/PartnerControls"/>
    <xsd:element name="MediaServiceDateTaken" ma:index="8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_activity" ma:index="12" nillable="true" ma:displayName="_activity" ma:hidden="true" ma:internalName="_activity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251B0362-0AFF-4ED8-AE1D-BC48F01BE50B}">
  <ds:schemaRefs>
    <ds:schemaRef ds:uri="http://purl.org/dc/dcmitype/"/>
    <ds:schemaRef ds:uri="http://schemas.microsoft.com/office/2006/metadata/properties"/>
    <ds:schemaRef ds:uri="7a579304-ec1a-4bc3-99f6-c27d9f52e4eb"/>
    <ds:schemaRef ds:uri="http://purl.org/dc/elements/1.1/"/>
    <ds:schemaRef ds:uri="http://schemas.microsoft.com/office/2006/documentManagement/types"/>
    <ds:schemaRef ds:uri="http://schemas.openxmlformats.org/package/2006/metadata/core-properties"/>
    <ds:schemaRef ds:uri="http://purl.org/dc/terms/"/>
    <ds:schemaRef ds:uri="http://schemas.microsoft.com/office/infopath/2007/PartnerControl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E615102A-0888-43F3-BB60-766D258D39A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a579304-ec1a-4bc3-99f6-c27d9f52e4e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8AC0F027-B9C6-4C87-8F28-C504237B0D61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>
  <clbl:label id="{f472f14c-d40a-4996-84a9-078c3b8640e0}" enabled="1" method="Standard" siteId="{cd62b7dd-4b48-44bd-90e7-e143a22c8ead}" contentBits="2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150</TotalTime>
  <Words>34</Words>
  <Application>Microsoft Office PowerPoint</Application>
  <PresentationFormat>Custom</PresentationFormat>
  <Paragraphs>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Roboto</vt:lpstr>
      <vt:lpstr>Office 2013 - 2022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Victoria Dunn</dc:creator>
  <cp:lastModifiedBy>Mark Bailey</cp:lastModifiedBy>
  <cp:revision>11</cp:revision>
  <dcterms:created xsi:type="dcterms:W3CDTF">2025-02-26T12:17:04Z</dcterms:created>
  <dcterms:modified xsi:type="dcterms:W3CDTF">2026-01-05T15:49:57Z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0x0101005492A03E8FDECB41A11338DB7C39FC8C</vt:lpwstr>
  </property>
  <property fmtid="{D5CDD505-2E9C-101B-9397-08002B2CF9AE}" pid="3" name="ClassificationContentMarkingFooterLocations">
    <vt:lpwstr>Office 2013 - 2022 Theme:8</vt:lpwstr>
  </property>
  <property fmtid="{D5CDD505-2E9C-101B-9397-08002B2CF9AE}" pid="4" name="ClassificationContentMarkingFooterText">
    <vt:lpwstr>Internal</vt:lpwstr>
  </property>
</Properties>
</file>